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373" r:id="rId27"/>
    <p:sldId id="283" r:id="rId28"/>
    <p:sldId id="425" r:id="rId29"/>
    <p:sldId id="426" r:id="rId30"/>
    <p:sldId id="397" r:id="rId31"/>
    <p:sldId id="284" r:id="rId32"/>
    <p:sldId id="375" r:id="rId33"/>
    <p:sldId id="376" r:id="rId34"/>
    <p:sldId id="378" r:id="rId35"/>
    <p:sldId id="393" r:id="rId36"/>
    <p:sldId id="417" r:id="rId37"/>
    <p:sldId id="418" r:id="rId38"/>
    <p:sldId id="429" r:id="rId39"/>
    <p:sldId id="430" r:id="rId40"/>
    <p:sldId id="421" r:id="rId41"/>
    <p:sldId id="276" r:id="rId42"/>
    <p:sldId id="362" r:id="rId43"/>
    <p:sldId id="423" r:id="rId44"/>
    <p:sldId id="424" r:id="rId45"/>
    <p:sldId id="395" r:id="rId46"/>
    <p:sldId id="285" r:id="rId47"/>
    <p:sldId id="379" r:id="rId48"/>
    <p:sldId id="380" r:id="rId49"/>
    <p:sldId id="382" r:id="rId50"/>
    <p:sldId id="422" r:id="rId51"/>
    <p:sldId id="282" r:id="rId52"/>
    <p:sldId id="367" r:id="rId53"/>
    <p:sldId id="427" r:id="rId54"/>
    <p:sldId id="428"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E49BEC-40CA-4172-A4E4-A8BF9F9C89D2}" v="1" dt="2021-06-20T16:28:35.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96E49BEC-40CA-4172-A4E4-A8BF9F9C89D2}"/>
    <pc:docChg chg="addSld delSld modSld">
      <pc:chgData name="david rose" userId="08b2bfe6718b8631" providerId="LiveId" clId="{96E49BEC-40CA-4172-A4E4-A8BF9F9C89D2}" dt="2021-06-20T16:33:56.612" v="19"/>
      <pc:docMkLst>
        <pc:docMk/>
      </pc:docMkLst>
      <pc:sldChg chg="modSp mod">
        <pc:chgData name="david rose" userId="08b2bfe6718b8631" providerId="LiveId" clId="{96E49BEC-40CA-4172-A4E4-A8BF9F9C89D2}" dt="2021-06-20T16:31:23.438" v="11"/>
        <pc:sldMkLst>
          <pc:docMk/>
          <pc:sldMk cId="2446967051" sldId="276"/>
        </pc:sldMkLst>
        <pc:spChg chg="mod">
          <ac:chgData name="david rose" userId="08b2bfe6718b8631" providerId="LiveId" clId="{96E49BEC-40CA-4172-A4E4-A8BF9F9C89D2}" dt="2021-06-20T16:31:23.438" v="11"/>
          <ac:spMkLst>
            <pc:docMk/>
            <pc:sldMk cId="2446967051" sldId="276"/>
            <ac:spMk id="215" creationId="{00000000-0000-0000-0000-000000000000}"/>
          </ac:spMkLst>
        </pc:spChg>
      </pc:sldChg>
      <pc:sldChg chg="modSp mod">
        <pc:chgData name="david rose" userId="08b2bfe6718b8631" providerId="LiveId" clId="{96E49BEC-40CA-4172-A4E4-A8BF9F9C89D2}" dt="2021-06-20T16:33:22.851" v="17"/>
        <pc:sldMkLst>
          <pc:docMk/>
          <pc:sldMk cId="1498462179" sldId="282"/>
        </pc:sldMkLst>
        <pc:spChg chg="mod">
          <ac:chgData name="david rose" userId="08b2bfe6718b8631" providerId="LiveId" clId="{96E49BEC-40CA-4172-A4E4-A8BF9F9C89D2}" dt="2021-06-20T16:33:22.851" v="17"/>
          <ac:spMkLst>
            <pc:docMk/>
            <pc:sldMk cId="1498462179" sldId="282"/>
            <ac:spMk id="10" creationId="{CD0074CD-260A-47E5-A11A-F963236E8224}"/>
          </ac:spMkLst>
        </pc:spChg>
      </pc:sldChg>
      <pc:sldChg chg="modSp mod">
        <pc:chgData name="david rose" userId="08b2bfe6718b8631" providerId="LiveId" clId="{96E49BEC-40CA-4172-A4E4-A8BF9F9C89D2}" dt="2021-06-20T16:29:09.144" v="3"/>
        <pc:sldMkLst>
          <pc:docMk/>
          <pc:sldMk cId="697568000" sldId="283"/>
        </pc:sldMkLst>
        <pc:spChg chg="mod">
          <ac:chgData name="david rose" userId="08b2bfe6718b8631" providerId="LiveId" clId="{96E49BEC-40CA-4172-A4E4-A8BF9F9C89D2}" dt="2021-06-20T16:29:09.144" v="3"/>
          <ac:spMkLst>
            <pc:docMk/>
            <pc:sldMk cId="697568000" sldId="283"/>
            <ac:spMk id="7" creationId="{6D9E7089-7AA1-472D-92D2-2868E9F1552C}"/>
          </ac:spMkLst>
        </pc:spChg>
      </pc:sldChg>
      <pc:sldChg chg="modSp mod">
        <pc:chgData name="david rose" userId="08b2bfe6718b8631" providerId="LiveId" clId="{96E49BEC-40CA-4172-A4E4-A8BF9F9C89D2}" dt="2021-06-20T16:29:42.594" v="5"/>
        <pc:sldMkLst>
          <pc:docMk/>
          <pc:sldMk cId="573907759" sldId="284"/>
        </pc:sldMkLst>
        <pc:spChg chg="mod">
          <ac:chgData name="david rose" userId="08b2bfe6718b8631" providerId="LiveId" clId="{96E49BEC-40CA-4172-A4E4-A8BF9F9C89D2}" dt="2021-06-20T16:29:42.594" v="5"/>
          <ac:spMkLst>
            <pc:docMk/>
            <pc:sldMk cId="573907759" sldId="284"/>
            <ac:spMk id="10" creationId="{CC73BB8A-1286-4924-BF25-D3927CC62F60}"/>
          </ac:spMkLst>
        </pc:spChg>
      </pc:sldChg>
      <pc:sldChg chg="modSp mod">
        <pc:chgData name="david rose" userId="08b2bfe6718b8631" providerId="LiveId" clId="{96E49BEC-40CA-4172-A4E4-A8BF9F9C89D2}" dt="2021-06-20T16:32:14" v="14"/>
        <pc:sldMkLst>
          <pc:docMk/>
          <pc:sldMk cId="598335673" sldId="285"/>
        </pc:sldMkLst>
        <pc:spChg chg="mod">
          <ac:chgData name="david rose" userId="08b2bfe6718b8631" providerId="LiveId" clId="{96E49BEC-40CA-4172-A4E4-A8BF9F9C89D2}" dt="2021-06-20T16:32:14" v="14"/>
          <ac:spMkLst>
            <pc:docMk/>
            <pc:sldMk cId="598335673" sldId="285"/>
            <ac:spMk id="17" creationId="{347F46ED-B9A1-46CD-8465-EE8A79C9EFC0}"/>
          </ac:spMkLst>
        </pc:spChg>
      </pc:sldChg>
      <pc:sldChg chg="modSp mod">
        <pc:chgData name="david rose" userId="08b2bfe6718b8631" providerId="LiveId" clId="{96E49BEC-40CA-4172-A4E4-A8BF9F9C89D2}" dt="2021-06-20T16:31:36.593" v="12"/>
        <pc:sldMkLst>
          <pc:docMk/>
          <pc:sldMk cId="2408164760" sldId="362"/>
        </pc:sldMkLst>
        <pc:spChg chg="mod">
          <ac:chgData name="david rose" userId="08b2bfe6718b8631" providerId="LiveId" clId="{96E49BEC-40CA-4172-A4E4-A8BF9F9C89D2}" dt="2021-06-20T16:31:36.593" v="12"/>
          <ac:spMkLst>
            <pc:docMk/>
            <pc:sldMk cId="2408164760" sldId="362"/>
            <ac:spMk id="5" creationId="{5C04297B-B9F6-423F-A791-F6339B484775}"/>
          </ac:spMkLst>
        </pc:spChg>
      </pc:sldChg>
      <pc:sldChg chg="modSp mod">
        <pc:chgData name="david rose" userId="08b2bfe6718b8631" providerId="LiveId" clId="{96E49BEC-40CA-4172-A4E4-A8BF9F9C89D2}" dt="2021-06-20T16:33:39.625" v="18"/>
        <pc:sldMkLst>
          <pc:docMk/>
          <pc:sldMk cId="578718177" sldId="367"/>
        </pc:sldMkLst>
        <pc:spChg chg="mod">
          <ac:chgData name="david rose" userId="08b2bfe6718b8631" providerId="LiveId" clId="{96E49BEC-40CA-4172-A4E4-A8BF9F9C89D2}" dt="2021-06-20T16:33:39.625" v="18"/>
          <ac:spMkLst>
            <pc:docMk/>
            <pc:sldMk cId="578718177" sldId="367"/>
            <ac:spMk id="12" creationId="{92831064-9C91-4D14-9DF6-FC49BEE6FB04}"/>
          </ac:spMkLst>
        </pc:spChg>
      </pc:sldChg>
      <pc:sldChg chg="modSp mod">
        <pc:chgData name="david rose" userId="08b2bfe6718b8631" providerId="LiveId" clId="{96E49BEC-40CA-4172-A4E4-A8BF9F9C89D2}" dt="2021-06-20T16:28:55.201" v="2"/>
        <pc:sldMkLst>
          <pc:docMk/>
          <pc:sldMk cId="842862816" sldId="373"/>
        </pc:sldMkLst>
        <pc:spChg chg="mod">
          <ac:chgData name="david rose" userId="08b2bfe6718b8631" providerId="LiveId" clId="{96E49BEC-40CA-4172-A4E4-A8BF9F9C89D2}" dt="2021-06-20T16:28:55.201" v="2"/>
          <ac:spMkLst>
            <pc:docMk/>
            <pc:sldMk cId="842862816" sldId="373"/>
            <ac:spMk id="17" creationId="{48671E8A-758D-46BE-9051-1E4F7B47BC62}"/>
          </ac:spMkLst>
        </pc:spChg>
      </pc:sldChg>
      <pc:sldChg chg="modSp mod">
        <pc:chgData name="david rose" userId="08b2bfe6718b8631" providerId="LiveId" clId="{96E49BEC-40CA-4172-A4E4-A8BF9F9C89D2}" dt="2021-06-20T16:29:55.617" v="6"/>
        <pc:sldMkLst>
          <pc:docMk/>
          <pc:sldMk cId="1367531889" sldId="375"/>
        </pc:sldMkLst>
        <pc:spChg chg="mod">
          <ac:chgData name="david rose" userId="08b2bfe6718b8631" providerId="LiveId" clId="{96E49BEC-40CA-4172-A4E4-A8BF9F9C89D2}" dt="2021-06-20T16:29:55.617" v="6"/>
          <ac:spMkLst>
            <pc:docMk/>
            <pc:sldMk cId="1367531889" sldId="375"/>
            <ac:spMk id="12" creationId="{8DA4DAA2-3CB0-445A-9279-FFB37ABF4CA4}"/>
          </ac:spMkLst>
        </pc:spChg>
      </pc:sldChg>
      <pc:sldChg chg="modSp mod">
        <pc:chgData name="david rose" userId="08b2bfe6718b8631" providerId="LiveId" clId="{96E49BEC-40CA-4172-A4E4-A8BF9F9C89D2}" dt="2021-06-20T16:30:10.265" v="7"/>
        <pc:sldMkLst>
          <pc:docMk/>
          <pc:sldMk cId="4000824174" sldId="376"/>
        </pc:sldMkLst>
        <pc:spChg chg="mod">
          <ac:chgData name="david rose" userId="08b2bfe6718b8631" providerId="LiveId" clId="{96E49BEC-40CA-4172-A4E4-A8BF9F9C89D2}" dt="2021-06-20T16:30:10.265" v="7"/>
          <ac:spMkLst>
            <pc:docMk/>
            <pc:sldMk cId="4000824174" sldId="376"/>
            <ac:spMk id="14" creationId="{CEBC403A-48BA-488B-A4E0-011C84A73CDC}"/>
          </ac:spMkLst>
        </pc:spChg>
      </pc:sldChg>
      <pc:sldChg chg="modSp mod">
        <pc:chgData name="david rose" userId="08b2bfe6718b8631" providerId="LiveId" clId="{96E49BEC-40CA-4172-A4E4-A8BF9F9C89D2}" dt="2021-06-20T16:32:40.361" v="15"/>
        <pc:sldMkLst>
          <pc:docMk/>
          <pc:sldMk cId="1967241847" sldId="379"/>
        </pc:sldMkLst>
        <pc:spChg chg="mod">
          <ac:chgData name="david rose" userId="08b2bfe6718b8631" providerId="LiveId" clId="{96E49BEC-40CA-4172-A4E4-A8BF9F9C89D2}" dt="2021-06-20T16:32:40.361" v="15"/>
          <ac:spMkLst>
            <pc:docMk/>
            <pc:sldMk cId="1967241847" sldId="379"/>
            <ac:spMk id="5" creationId="{DB1FF9F6-47E6-4619-94A4-4B639ADB2F42}"/>
          </ac:spMkLst>
        </pc:spChg>
      </pc:sldChg>
      <pc:sldChg chg="modSp mod">
        <pc:chgData name="david rose" userId="08b2bfe6718b8631" providerId="LiveId" clId="{96E49BEC-40CA-4172-A4E4-A8BF9F9C89D2}" dt="2021-06-20T16:33:01.481" v="16"/>
        <pc:sldMkLst>
          <pc:docMk/>
          <pc:sldMk cId="2535725711" sldId="380"/>
        </pc:sldMkLst>
        <pc:spChg chg="mod">
          <ac:chgData name="david rose" userId="08b2bfe6718b8631" providerId="LiveId" clId="{96E49BEC-40CA-4172-A4E4-A8BF9F9C89D2}" dt="2021-06-20T16:33:01.481" v="16"/>
          <ac:spMkLst>
            <pc:docMk/>
            <pc:sldMk cId="2535725711" sldId="380"/>
            <ac:spMk id="5" creationId="{63B19DD0-42BB-408F-9E2C-D59C6F3FAB26}"/>
          </ac:spMkLst>
        </pc:spChg>
      </pc:sldChg>
      <pc:sldChg chg="add del">
        <pc:chgData name="david rose" userId="08b2bfe6718b8631" providerId="LiveId" clId="{96E49BEC-40CA-4172-A4E4-A8BF9F9C89D2}" dt="2021-06-20T16:28:35.200" v="1"/>
        <pc:sldMkLst>
          <pc:docMk/>
          <pc:sldMk cId="2886569665" sldId="399"/>
        </pc:sldMkLst>
      </pc:sldChg>
      <pc:sldChg chg="add del">
        <pc:chgData name="david rose" userId="08b2bfe6718b8631" providerId="LiveId" clId="{96E49BEC-40CA-4172-A4E4-A8BF9F9C89D2}" dt="2021-06-20T16:28:35.200" v="1"/>
        <pc:sldMkLst>
          <pc:docMk/>
          <pc:sldMk cId="3806600063" sldId="401"/>
        </pc:sldMkLst>
      </pc:sldChg>
      <pc:sldChg chg="add del">
        <pc:chgData name="david rose" userId="08b2bfe6718b8631" providerId="LiveId" clId="{96E49BEC-40CA-4172-A4E4-A8BF9F9C89D2}" dt="2021-06-20T16:28:35.200" v="1"/>
        <pc:sldMkLst>
          <pc:docMk/>
          <pc:sldMk cId="4061296494" sldId="402"/>
        </pc:sldMkLst>
      </pc:sldChg>
      <pc:sldChg chg="add del">
        <pc:chgData name="david rose" userId="08b2bfe6718b8631" providerId="LiveId" clId="{96E49BEC-40CA-4172-A4E4-A8BF9F9C89D2}" dt="2021-06-20T16:28:35.200" v="1"/>
        <pc:sldMkLst>
          <pc:docMk/>
          <pc:sldMk cId="3045220115" sldId="403"/>
        </pc:sldMkLst>
      </pc:sldChg>
      <pc:sldChg chg="add del">
        <pc:chgData name="david rose" userId="08b2bfe6718b8631" providerId="LiveId" clId="{96E49BEC-40CA-4172-A4E4-A8BF9F9C89D2}" dt="2021-06-20T16:28:35.200" v="1"/>
        <pc:sldMkLst>
          <pc:docMk/>
          <pc:sldMk cId="2185220272" sldId="404"/>
        </pc:sldMkLst>
      </pc:sldChg>
      <pc:sldChg chg="add del">
        <pc:chgData name="david rose" userId="08b2bfe6718b8631" providerId="LiveId" clId="{96E49BEC-40CA-4172-A4E4-A8BF9F9C89D2}" dt="2021-06-20T16:28:35.200" v="1"/>
        <pc:sldMkLst>
          <pc:docMk/>
          <pc:sldMk cId="4168825330" sldId="405"/>
        </pc:sldMkLst>
      </pc:sldChg>
      <pc:sldChg chg="add del">
        <pc:chgData name="david rose" userId="08b2bfe6718b8631" providerId="LiveId" clId="{96E49BEC-40CA-4172-A4E4-A8BF9F9C89D2}" dt="2021-06-20T16:28:35.200" v="1"/>
        <pc:sldMkLst>
          <pc:docMk/>
          <pc:sldMk cId="2524846691" sldId="408"/>
        </pc:sldMkLst>
      </pc:sldChg>
      <pc:sldChg chg="add del">
        <pc:chgData name="david rose" userId="08b2bfe6718b8631" providerId="LiveId" clId="{96E49BEC-40CA-4172-A4E4-A8BF9F9C89D2}" dt="2021-06-20T16:28:35.200" v="1"/>
        <pc:sldMkLst>
          <pc:docMk/>
          <pc:sldMk cId="2615000832" sldId="415"/>
        </pc:sldMkLst>
      </pc:sldChg>
      <pc:sldChg chg="add del">
        <pc:chgData name="david rose" userId="08b2bfe6718b8631" providerId="LiveId" clId="{96E49BEC-40CA-4172-A4E4-A8BF9F9C89D2}" dt="2021-06-20T16:28:35.200" v="1"/>
        <pc:sldMkLst>
          <pc:docMk/>
          <pc:sldMk cId="2137528194" sldId="416"/>
        </pc:sldMkLst>
      </pc:sldChg>
      <pc:sldChg chg="modSp mod">
        <pc:chgData name="david rose" userId="08b2bfe6718b8631" providerId="LiveId" clId="{96E49BEC-40CA-4172-A4E4-A8BF9F9C89D2}" dt="2021-06-20T16:30:28.313" v="8"/>
        <pc:sldMkLst>
          <pc:docMk/>
          <pc:sldMk cId="740089284" sldId="417"/>
        </pc:sldMkLst>
        <pc:spChg chg="mod">
          <ac:chgData name="david rose" userId="08b2bfe6718b8631" providerId="LiveId" clId="{96E49BEC-40CA-4172-A4E4-A8BF9F9C89D2}" dt="2021-06-20T16:30:28.313" v="8"/>
          <ac:spMkLst>
            <pc:docMk/>
            <pc:sldMk cId="740089284" sldId="417"/>
            <ac:spMk id="10" creationId="{F193E942-B3A3-4582-A2F4-410923168BFC}"/>
          </ac:spMkLst>
        </pc:spChg>
      </pc:sldChg>
      <pc:sldChg chg="modSp mod">
        <pc:chgData name="david rose" userId="08b2bfe6718b8631" providerId="LiveId" clId="{96E49BEC-40CA-4172-A4E4-A8BF9F9C89D2}" dt="2021-06-20T16:30:43.968" v="9"/>
        <pc:sldMkLst>
          <pc:docMk/>
          <pc:sldMk cId="2782000776" sldId="418"/>
        </pc:sldMkLst>
        <pc:spChg chg="mod">
          <ac:chgData name="david rose" userId="08b2bfe6718b8631" providerId="LiveId" clId="{96E49BEC-40CA-4172-A4E4-A8BF9F9C89D2}" dt="2021-06-20T16:30:43.968" v="9"/>
          <ac:spMkLst>
            <pc:docMk/>
            <pc:sldMk cId="2782000776" sldId="418"/>
            <ac:spMk id="12" creationId="{43375E0D-3C4C-4181-9134-456714DCC46C}"/>
          </ac:spMkLst>
        </pc:spChg>
      </pc:sldChg>
      <pc:sldChg chg="modSp mod">
        <pc:chgData name="david rose" userId="08b2bfe6718b8631" providerId="LiveId" clId="{96E49BEC-40CA-4172-A4E4-A8BF9F9C89D2}" dt="2021-06-20T16:31:56.047" v="13"/>
        <pc:sldMkLst>
          <pc:docMk/>
          <pc:sldMk cId="2658130948" sldId="423"/>
        </pc:sldMkLst>
        <pc:spChg chg="mod">
          <ac:chgData name="david rose" userId="08b2bfe6718b8631" providerId="LiveId" clId="{96E49BEC-40CA-4172-A4E4-A8BF9F9C89D2}" dt="2021-06-20T16:31:56.047" v="13"/>
          <ac:spMkLst>
            <pc:docMk/>
            <pc:sldMk cId="2658130948" sldId="423"/>
            <ac:spMk id="5" creationId="{5C04297B-B9F6-423F-A791-F6339B484775}"/>
          </ac:spMkLst>
        </pc:spChg>
      </pc:sldChg>
      <pc:sldChg chg="modSp mod">
        <pc:chgData name="david rose" userId="08b2bfe6718b8631" providerId="LiveId" clId="{96E49BEC-40CA-4172-A4E4-A8BF9F9C89D2}" dt="2021-06-20T16:29:26.207" v="4"/>
        <pc:sldMkLst>
          <pc:docMk/>
          <pc:sldMk cId="2693466728" sldId="425"/>
        </pc:sldMkLst>
        <pc:spChg chg="mod">
          <ac:chgData name="david rose" userId="08b2bfe6718b8631" providerId="LiveId" clId="{96E49BEC-40CA-4172-A4E4-A8BF9F9C89D2}" dt="2021-06-20T16:29:26.207" v="4"/>
          <ac:spMkLst>
            <pc:docMk/>
            <pc:sldMk cId="2693466728" sldId="425"/>
            <ac:spMk id="7" creationId="{6D9E7089-7AA1-472D-92D2-2868E9F1552C}"/>
          </ac:spMkLst>
        </pc:spChg>
      </pc:sldChg>
      <pc:sldChg chg="modSp mod">
        <pc:chgData name="david rose" userId="08b2bfe6718b8631" providerId="LiveId" clId="{96E49BEC-40CA-4172-A4E4-A8BF9F9C89D2}" dt="2021-06-20T16:33:56.612" v="19"/>
        <pc:sldMkLst>
          <pc:docMk/>
          <pc:sldMk cId="3384681571" sldId="427"/>
        </pc:sldMkLst>
        <pc:spChg chg="mod">
          <ac:chgData name="david rose" userId="08b2bfe6718b8631" providerId="LiveId" clId="{96E49BEC-40CA-4172-A4E4-A8BF9F9C89D2}" dt="2021-06-20T16:33:56.612" v="19"/>
          <ac:spMkLst>
            <pc:docMk/>
            <pc:sldMk cId="3384681571" sldId="427"/>
            <ac:spMk id="12" creationId="{92831064-9C91-4D14-9DF6-FC49BEE6FB04}"/>
          </ac:spMkLst>
        </pc:spChg>
      </pc:sldChg>
      <pc:sldChg chg="modSp mod">
        <pc:chgData name="david rose" userId="08b2bfe6718b8631" providerId="LiveId" clId="{96E49BEC-40CA-4172-A4E4-A8BF9F9C89D2}" dt="2021-06-20T16:30:58.559" v="10"/>
        <pc:sldMkLst>
          <pc:docMk/>
          <pc:sldMk cId="742463674" sldId="429"/>
        </pc:sldMkLst>
        <pc:spChg chg="mod">
          <ac:chgData name="david rose" userId="08b2bfe6718b8631" providerId="LiveId" clId="{96E49BEC-40CA-4172-A4E4-A8BF9F9C89D2}" dt="2021-06-20T16:30:58.559" v="10"/>
          <ac:spMkLst>
            <pc:docMk/>
            <pc:sldMk cId="742463674" sldId="429"/>
            <ac:spMk id="12" creationId="{43375E0D-3C4C-4181-9134-456714DCC4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8491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36396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3946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5314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227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5910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508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2153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8540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7481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192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7563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NULL"/><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NULL"/><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found in stores.</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514497"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heavy.</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8428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heavy.</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6975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wide.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269346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49991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09127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Gerps</a:t>
            </a:r>
            <a:r>
              <a:rPr lang="en-US" dirty="0"/>
              <a:t> get wet when it rains.</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gets wet when it rains.</a:t>
            </a:r>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stays dry on a sunny day.</a:t>
            </a:r>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sometimes very far away.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74008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floats in the wind.</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278200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sometimes very far away.</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74246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10108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2157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hard to see at night.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sometimes move back and forth during a storm.</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983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blows around in the wind.</a:t>
            </a:r>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9672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sometimes moves back and forth during a storm.</a:t>
            </a:r>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5357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6389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428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thin.</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light.</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thin.</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2418</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12</cp:revision>
  <dcterms:modified xsi:type="dcterms:W3CDTF">2021-06-20T16:34:02Z</dcterms:modified>
</cp:coreProperties>
</file>